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6" r:id="rId4"/>
    <p:sldId id="267" r:id="rId5"/>
    <p:sldId id="309" r:id="rId6"/>
    <p:sldId id="301" r:id="rId7"/>
    <p:sldId id="268" r:id="rId8"/>
    <p:sldId id="269" r:id="rId9"/>
    <p:sldId id="274" r:id="rId10"/>
    <p:sldId id="308" r:id="rId11"/>
    <p:sldId id="303" r:id="rId12"/>
    <p:sldId id="302" r:id="rId13"/>
  </p:sldIdLst>
  <p:sldSz cx="9144000" cy="5143500" type="screen16x9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581" autoAdjust="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3E08-9F88-4A71-9D00-3BDAEFDBBA6F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83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10" y="944483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3A7C-EFDD-4403-B2D3-30A112CFD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0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07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2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42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1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889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28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5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70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53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file/cul/662e15db-5064-47fc-9368-845a43d4c8e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a.slu.cz/video.php?idvideo=115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arty.slu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ty@slu.cz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student/za&#269;&#225;te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registrace_predmet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elpdesk@opf.slu.cz" TargetMode="External"/><Relationship Id="rId4" Type="http://schemas.openxmlformats.org/officeDocument/2006/relationships/hyperlink" Target="https://www.slu.cz/file/cul/662e15db-5064-47fc-9368-845a43d4c8e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0831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ÚIT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studentům 1. ročníků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navazujícího magisterského studia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kademický rok 2020/2021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Andrea Valentíny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do studia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erven 2020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áří 2020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 akademického roku </a:t>
            </a:r>
            <a:r>
              <a:rPr lang="cs-CZ" altLang="cs-CZ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2020/21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prezenční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15.9.2020.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začne v pondělí dne 21.9.2020,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hodina bude upřesněna ve výše uvedeném dokumentu.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probíhá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pondělí do pátku. 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důvodu možných změn si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vytiskněte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až od soboty 26.9.2020.</a:t>
            </a:r>
          </a:p>
          <a:p>
            <a:pPr marL="0" indent="0"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Úvodnímu administrativnímu </a:t>
            </a:r>
            <a:r>
              <a:rPr lang="cs-CZ" altLang="cs-CZ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soustředění 2020/21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kombinované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15.9.2020.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probíhá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třech soustředěních za semestr. Termíny pro první soustředění jsou </a:t>
            </a:r>
          </a:p>
          <a:p>
            <a:pPr marL="0" indent="0">
              <a:buNone/>
            </a:pPr>
            <a:r>
              <a:rPr lang="cs-CZ" altLang="cs-CZ" sz="1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15.10.2020 – 17.10.2020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(upřesňující dny a hodiny viz</a:t>
            </a:r>
            <a:r>
              <a:rPr lang="cs-CZ" altLang="cs-CZ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 SU dlaždice KALENDÁŘ, odkaz Můj rozvrh).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důvodu možných změn si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vytiskněte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až od středy 21.10.2020.</a:t>
            </a:r>
          </a:p>
          <a:p>
            <a:pPr marL="0" indent="0">
              <a:buNone/>
            </a:pPr>
            <a:endParaRPr lang="cs-CZ" altLang="cs-CZ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5. Výuka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CRO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moje.slu.cz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záložce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„Nastavení“ si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změňte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adresu hlavního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email. 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emailové komunikaci uvádějte UČO (nikoliv osobní číslo) !!!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Karty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novou kartu není nutné žádat. P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latnost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obyčejné ID karty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obnoví automaticky.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Studenti,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mají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licenci ISIC kartu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nezapomenou prodloužit její platnost,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revalidační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známkou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UČO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Nezměnilo se, zůstává Vám stejné.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Výuka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Doporučujeme, znovu se účastnit „Úvodních administrativních soustředění“. Některé věci se i během roku změnili.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24936" cy="507703"/>
          </a:xfrm>
        </p:spPr>
        <p:txBody>
          <a:bodyPr/>
          <a:lstStyle/>
          <a:p>
            <a:r>
              <a:rPr lang="cs-CZ" dirty="0" smtClean="0"/>
              <a:t>6. Informace studentům, kteří již u nás studovali </a:t>
            </a:r>
            <a:r>
              <a:rPr lang="cs-CZ" dirty="0" err="1" smtClean="0"/>
              <a:t>NMg</a:t>
            </a:r>
            <a:r>
              <a:rPr lang="cs-CZ" dirty="0" smtClean="0"/>
              <a:t>. studium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640960" cy="507703"/>
          </a:xfrm>
        </p:spPr>
        <p:txBody>
          <a:bodyPr/>
          <a:lstStyle/>
          <a:p>
            <a:r>
              <a:rPr lang="cs-CZ" dirty="0"/>
              <a:t>6. Informace studentům, kteří již u nás </a:t>
            </a:r>
            <a:r>
              <a:rPr lang="cs-CZ" dirty="0" smtClean="0"/>
              <a:t>studovali </a:t>
            </a:r>
            <a:r>
              <a:rPr lang="cs-CZ" dirty="0" err="1" smtClean="0"/>
              <a:t>NMg</a:t>
            </a:r>
            <a:r>
              <a:rPr lang="cs-CZ" dirty="0" smtClean="0"/>
              <a:t>. studium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Zápis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předmětů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si zaregistrovat 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volitelný předmět, „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školení BOZP a 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PO“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zkratkou 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OPFBOPF, neuznává se.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Předměty, které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necháváte uznat a splňují podmínky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uznání, si neregistrujte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si nemůžete zapsat předmět určený vyššímu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ročníku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řešte v IS SU při zápise předmětů odkazem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žádost o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vyjímku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1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poznámce uveďte</a:t>
            </a:r>
            <a:r>
              <a:rPr lang="cs-CZ" altLang="cs-CZ" sz="1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 slučujete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ročníky.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Žádost o uznání předmětů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uznávání předmětů bude upřesněn v září 2020, bude probíhat v rámci žádosti přes IS SU.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Neuznávají se tyto předměty: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školení BOZP a PO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k diplomové práci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Diplomová práce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7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72808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 Ústavu informačních technologií: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UIT.OPF.SLU.CZ</a:t>
            </a:r>
          </a:p>
          <a:p>
            <a:pPr marL="0" indent="0" algn="ctr">
              <a:buNone/>
            </a:pPr>
            <a:endParaRPr lang="cs-CZ" altLang="cs-CZ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stránek jsou návody týkající se informačních technologií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 procesu výuky,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při provozu studijních,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ekonomickosprávních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administrativních agend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Umístění prezentace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136904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registraci do CRO (centrální registr osob) </a:t>
            </a:r>
          </a:p>
          <a:p>
            <a:pPr>
              <a:buFont typeface="+mj-lt"/>
              <a:buAutoNum type="arabicPeriod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 si žádost na vytištění identifikační karty studenta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(univerzitní číslo osoby)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registraci předmětů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informace k zahájení výuky</a:t>
            </a:r>
          </a:p>
          <a:p>
            <a:pPr marL="0" indent="0">
              <a:buNone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-----------------------------------------------------------------------------------------------</a:t>
            </a:r>
          </a:p>
          <a:p>
            <a:pPr>
              <a:buFont typeface="+mj-lt"/>
              <a:buAutoNum type="arabicPeriod" startAt="6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studenty, kteří již na OPF studovali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NMg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studium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6"/>
            </a:pP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Vše co musím udělat po zápise, než začnu </a:t>
            </a:r>
            <a:r>
              <a:rPr lang="cs-CZ" dirty="0"/>
              <a:t>s</a:t>
            </a:r>
            <a:r>
              <a:rPr lang="cs-CZ" dirty="0" smtClean="0"/>
              <a:t>tudovat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4306" y="3291830"/>
            <a:ext cx="7200800" cy="115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2894873"/>
            <a:ext cx="8280920" cy="93427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celou dobu studia máte pouze jednu identitu CRO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CRO identitou si zapamatujte a nikomu ji nesdělujte !!!</a:t>
            </a:r>
          </a:p>
          <a:p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Zapomenuté heslo na zablokovanou CRO </a:t>
            </a:r>
            <a:r>
              <a:rPr lang="cs-CZ" sz="1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identitu si obnovíte sami zde: </a:t>
            </a:r>
            <a:r>
              <a:rPr lang="cs-CZ" sz="1400" dirty="0">
                <a:solidFill>
                  <a:srgbClr val="0000FF"/>
                </a:solidFill>
                <a:hlinkClick r:id="rId3"/>
              </a:rPr>
              <a:t>https</a:t>
            </a:r>
            <a:r>
              <a:rPr lang="cs-CZ" sz="1400" dirty="0" smtClean="0">
                <a:solidFill>
                  <a:srgbClr val="0000FF"/>
                </a:solidFill>
                <a:hlinkClick r:id="rId3"/>
              </a:rPr>
              <a:t>://moje.slu.cz</a:t>
            </a:r>
            <a:r>
              <a:rPr lang="cs-CZ" sz="14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cs-CZ" sz="1400" b="1" dirty="0" smtClean="0"/>
              <a:t>Heslo </a:t>
            </a:r>
            <a:r>
              <a:rPr lang="cs-CZ" sz="1400" b="1" dirty="0"/>
              <a:t>k síti </a:t>
            </a:r>
            <a:r>
              <a:rPr lang="cs-CZ" sz="1400" b="1" dirty="0" err="1"/>
              <a:t>Eduroam</a:t>
            </a:r>
            <a:r>
              <a:rPr lang="cs-CZ" sz="1400" b="1" dirty="0"/>
              <a:t> </a:t>
            </a:r>
            <a:r>
              <a:rPr lang="cs-CZ" sz="1400" dirty="0"/>
              <a:t>si také </a:t>
            </a:r>
            <a:r>
              <a:rPr lang="cs-CZ" sz="1400" dirty="0" smtClean="0"/>
              <a:t>nastavujete zde, v záložce „Nastavení“.</a:t>
            </a:r>
            <a:endParaRPr lang="cs-CZ" sz="1400" dirty="0"/>
          </a:p>
          <a:p>
            <a:endParaRPr 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9396"/>
            <a:ext cx="7200800" cy="2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entrální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egistr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 (CRO) umožňuje pohodlný přístup k ICT službám pomocí jednotných přihlašovacích údajů, tudíž není nutné si pamatovat velké množství uživatelských jmen a hesel. </a:t>
            </a: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Registrací na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získáte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uživatelské jméno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xyz1234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Tímto uživatelským jménem se přihlašujete do těchto systémů: IS SU, elektronická pošta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Studenti, kteří studovali na OPF, mají již registraci hotovou !!!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 smtClean="0"/>
              <a:t>1. Centrální registr osob (CRO)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331640" y="4713847"/>
            <a:ext cx="6120680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lze provést až po 3 dnech od data zápisu !!!</a:t>
            </a: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1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8" y="1008112"/>
            <a:ext cx="4357127" cy="293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059582"/>
            <a:ext cx="3240360" cy="387932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stránka Moje SU</a:t>
            </a:r>
          </a:p>
          <a:p>
            <a:pPr marL="0" indent="0">
              <a:buNone/>
            </a:pP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https://moje.slu.cz/</a:t>
            </a:r>
            <a:endParaRPr lang="cs-CZ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registraci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budete potřebovat 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registrační číslo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(máte jej uvedeno na tištěném dokumentu, který jste dostali u zápisu). 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založení nové identity naleznete zde:</a:t>
            </a:r>
          </a:p>
          <a:p>
            <a:pPr marL="0" indent="0">
              <a:buNone/>
            </a:pPr>
            <a:r>
              <a:rPr lang="cs-CZ" sz="1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video návod</a:t>
            </a:r>
            <a:r>
              <a:rPr lang="cs-CZ" sz="1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00603"/>
              <a:gd name="adj2" fmla="val -19872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</a:rPr>
              <a:t>Pro registraci do CRO klikněte na odkaz „zde“.</a:t>
            </a:r>
            <a:endParaRPr lang="cs-CZ" sz="900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smtClean="0"/>
              <a:t>Centrální </a:t>
            </a:r>
            <a:r>
              <a:rPr lang="cs-CZ" dirty="0"/>
              <a:t>registr osob (CRO)</a:t>
            </a:r>
          </a:p>
        </p:txBody>
      </p:sp>
    </p:spTree>
    <p:extLst>
      <p:ext uri="{BB962C8B-B14F-4D97-AF65-F5344CB8AC3E}">
        <p14:creationId xmlns:p14="http://schemas.microsoft.com/office/powerpoint/2010/main" val="426113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71208"/>
            <a:ext cx="7344816" cy="366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Indentifikační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karta slouží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průkaz studenta. Povinností studenta SU v Opavě je mít na půdě univerzity platný studentský průkaz. Průkaz studenta opravňuje ke vstupu do budovy, do knihovny, ke stravování, tisku.</a:t>
            </a:r>
          </a:p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 karty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vyplnit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elektronickou žádost na internetu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https://karty.slu.cz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 této adrese sledujete i s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 výroby Vaší karty. Přihlašujete se na ni CRO identitou. Součástí žádosti je nahrání standardní průkazová fotografie v elektronické podobě.</a:t>
            </a:r>
          </a:p>
          <a:p>
            <a:pPr marL="0" indent="0"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prvních ročníků </a:t>
            </a:r>
            <a:r>
              <a:rPr lang="cs-CZ" alt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NMg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studia (kteří, na SU studují poprvé) si kartu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vyzvednou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kartovém centru,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místnost A422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úředních hodinách. 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ohledně ID karet emailem: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karty@slu.cz</a:t>
            </a: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Identifikační karta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2812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7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Univerzitní číslo osoby UČO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771550"/>
            <a:ext cx="7344816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niverzitní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íslo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soby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(UČO) slouží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jednoznačné identifikaci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komunikaci s vyučujícími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se jedná o číslo. UČO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vám zůstává např. i pokud ukončíte studium a po několika letech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opět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školu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vrátíte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Vaše UČO naleznete po přihlášení do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 SU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vedle Vašeho jména (v pravém horním rohu obrazovky).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jste na OPF již studovali, zůstalo Vám stejné.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835696" y="4722812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zjistit až po zaregistrování do CRO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4. Registrace předmětů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698477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Registrace předmětů dle SZŘ článek 15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zimního semestru akademického roku 2020/2021 si studenti provedou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sami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IS SU pro období zima 2020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https://is.slu.cz/</a:t>
            </a:r>
            <a:r>
              <a:rPr lang="cs-CZ" sz="1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</a:t>
            </a:r>
            <a:r>
              <a:rPr lang="cs-CZ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/student/začátek</a:t>
            </a: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(přednášky)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/>
              <a:t>	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17:00 hodin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seminárních skupin</a:t>
            </a:r>
          </a:p>
          <a:p>
            <a:pPr marL="0" indent="0">
              <a:buNone/>
            </a:pPr>
            <a:r>
              <a:rPr lang="cs-CZ" sz="1400" dirty="0" smtClean="0"/>
              <a:t>	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od 18:00 hodin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91580" y="4381636"/>
            <a:ext cx="7560840" cy="700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si zaregistrovat předmět </a:t>
            </a:r>
          </a:p>
          <a:p>
            <a:pPr marL="0" indent="0" algn="ctr">
              <a:buNone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„Úvodní školení BOZP a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PO“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zkratkou OPFBOPF 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9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většině případů studenti mají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konání přednášky i semináře určený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nemohou si zvolit jiný.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předmětů jsou k dispozici na  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uit.opf.slu.cz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 Návody  &gt; 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Student &gt; 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Zápis předmětů a zápis do seminárních skupin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se zápisem předmětů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řešte v IS SU při zápise předmětů odkazem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žádost o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vyjímku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V případě, že takto nelze učinit, napište na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helpdesk@opf.slu.cz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nejpozději během prvního výukového týdne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uvádějte svoje UČO.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uvádějte ve tvaru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„kód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předmětu a název předmětu, např.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formu studia EVSNPMIB – Mikroekonomie, pro kombinovanou formu studia EVSNKMIB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Mikroekonomie“.</a:t>
            </a: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</a:t>
            </a:r>
            <a:r>
              <a:rPr lang="cs-CZ" dirty="0" smtClean="0"/>
              <a:t>Registrace </a:t>
            </a:r>
            <a:r>
              <a:rPr lang="cs-CZ" dirty="0"/>
              <a:t>předmětů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059832" y="4728343"/>
            <a:ext cx="2664296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se nemění !!!</a:t>
            </a: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3554</TotalTime>
  <Words>1139</Words>
  <Application>Microsoft Office PowerPoint</Application>
  <PresentationFormat>Předvádění na obrazovce (16:9)</PresentationFormat>
  <Paragraphs>146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SLU</vt:lpstr>
      <vt:lpstr>Informace ÚIT studentům 1. ročníků navazujícího magisterského studia</vt:lpstr>
      <vt:lpstr>Umístění prezentace</vt:lpstr>
      <vt:lpstr>Vše co musím udělat po zápise, než začnu studovat</vt:lpstr>
      <vt:lpstr>1. Centrální registr osob (CRO)</vt:lpstr>
      <vt:lpstr>1. Centrální registr osob (CRO)</vt:lpstr>
      <vt:lpstr>2. Identifikační karta studenta</vt:lpstr>
      <vt:lpstr>3. Univerzitní číslo osoby UČO</vt:lpstr>
      <vt:lpstr>4. Registrace předmětů</vt:lpstr>
      <vt:lpstr>4. Registrace předmětů</vt:lpstr>
      <vt:lpstr>5. Výuka </vt:lpstr>
      <vt:lpstr>6. Informace studentům, kteří již u nás studovali NMg. studium</vt:lpstr>
      <vt:lpstr>6. Informace studentům, kteří již u nás studovali NMg.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Andrea Valentíny</cp:lastModifiedBy>
  <cp:revision>208</cp:revision>
  <cp:lastPrinted>2019-06-12T16:25:19Z</cp:lastPrinted>
  <dcterms:created xsi:type="dcterms:W3CDTF">2016-07-06T15:42:34Z</dcterms:created>
  <dcterms:modified xsi:type="dcterms:W3CDTF">2020-06-16T09:14:10Z</dcterms:modified>
</cp:coreProperties>
</file>