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6" r:id="rId4"/>
    <p:sldId id="267" r:id="rId5"/>
    <p:sldId id="309" r:id="rId6"/>
    <p:sldId id="301" r:id="rId7"/>
    <p:sldId id="268" r:id="rId8"/>
    <p:sldId id="269" r:id="rId9"/>
    <p:sldId id="274" r:id="rId10"/>
    <p:sldId id="308" r:id="rId11"/>
    <p:sldId id="303" r:id="rId12"/>
    <p:sldId id="302" r:id="rId13"/>
  </p:sldIdLst>
  <p:sldSz cx="9144000" cy="5143500" type="screen16x9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70581" autoAdjust="0"/>
  </p:normalViewPr>
  <p:slideViewPr>
    <p:cSldViewPr>
      <p:cViewPr varScale="1">
        <p:scale>
          <a:sx n="107" d="100"/>
          <a:sy n="107" d="100"/>
        </p:scale>
        <p:origin x="1752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74" cy="4976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29010" y="0"/>
            <a:ext cx="2930574" cy="4976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83E08-9F88-4A71-9D00-3BDAEFDBBA6F}" type="datetimeFigureOut">
              <a:rPr lang="cs-CZ" smtClean="0"/>
              <a:t>16.06.2020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4830"/>
            <a:ext cx="2930574" cy="4976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29010" y="9444830"/>
            <a:ext cx="2930574" cy="4976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033A7C-EFDD-4403-B2D3-30A112CFDB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3026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16.06.2020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6675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29762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1070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16252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142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910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78897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3285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9456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0700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753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u.cz/opf/cz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oje.slu.cz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u.cz/file/cul/662e15db-5064-47fc-9368-845a43d4c8e2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oje.slu.cz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oje.slu.cz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dia.slu.cz/video.php?idvideo=1159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karty.slu.cz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arty@slu.cz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student/za&#269;&#225;tek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uit.opf.slu.cz/registrace_predmetu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helpdesk@opf.slu.cz" TargetMode="External"/><Relationship Id="rId4" Type="http://schemas.openxmlformats.org/officeDocument/2006/relationships/hyperlink" Target="https://www.slu.cz/file/cul/662e15db-5064-47fc-9368-845a43d4c8e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808312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ÚIT</a:t>
            </a:r>
            <a:b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studentům 1. ročníků</a:t>
            </a:r>
            <a:b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bakalářského studia</a:t>
            </a:r>
            <a:endParaRPr lang="cs-CZ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939902"/>
            <a:ext cx="3888432" cy="64807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kademický rok 2020/2021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Andrea Valentíny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Zápis do studia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erven 2020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áří 2020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843558"/>
            <a:ext cx="7344816" cy="3744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Prezenční forma studia</a:t>
            </a: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k 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altLang="cs-CZ" sz="1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Zahájení akademického roku </a:t>
            </a:r>
            <a:r>
              <a:rPr lang="cs-CZ" altLang="cs-CZ" sz="1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2020/21</a:t>
            </a:r>
            <a:r>
              <a:rPr lang="cs-CZ" altLang="cs-CZ" sz="1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1. ročník prezenční formy studia naleznete v aktualitách na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www.slu.cz/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opf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cz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termín zveřejnění </a:t>
            </a: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15.9.2020.</a:t>
            </a: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Výuka začne v pondělí dne 21.9.2020, </a:t>
            </a: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hodina bude upřesněna ve výše uvedeném dokumentu.</a:t>
            </a:r>
            <a:r>
              <a:rPr lang="cs-CZ" alt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Výuka</a:t>
            </a: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probíhá </a:t>
            </a: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pondělí do pátku. </a:t>
            </a:r>
          </a:p>
          <a:p>
            <a:pPr marL="0" indent="0">
              <a:buNone/>
            </a:pP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důvodu možných změn si </a:t>
            </a:r>
            <a:r>
              <a:rPr lang="cs-CZ" alt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rozvrhy vytiskněte </a:t>
            </a: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až od soboty 26.9.2020.</a:t>
            </a:r>
          </a:p>
          <a:p>
            <a:pPr marL="0" indent="0">
              <a:buNone/>
            </a:pPr>
            <a:endParaRPr lang="cs-CZ" altLang="cs-CZ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Kombinovaná forma studia</a:t>
            </a: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k 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altLang="cs-CZ" sz="1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Úvodnímu administrativnímu </a:t>
            </a:r>
            <a:r>
              <a:rPr lang="cs-CZ" altLang="cs-CZ" sz="1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soustředění 2020/21</a:t>
            </a:r>
            <a:r>
              <a:rPr lang="cs-CZ" altLang="cs-CZ" sz="1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1. ročník kombinované formy studia naleznete v aktualitách na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www.slu.cz/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opf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cz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termín zveřejnění </a:t>
            </a: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15.9.2020.</a:t>
            </a: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Výuka probíhá </a:t>
            </a: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třech soustředěních za semestr. Termíny pro první soustředění jsou </a:t>
            </a:r>
          </a:p>
          <a:p>
            <a:pPr marL="0" indent="0">
              <a:buNone/>
            </a:pP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22.10.2020 – 24.10.2020 (upřesňující dny a hodiny viz</a:t>
            </a:r>
            <a:r>
              <a:rPr lang="cs-CZ" altLang="cs-CZ" sz="1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IS SU dlaždice KALENDÁŘ, odkaz Můj rozvrh).</a:t>
            </a:r>
          </a:p>
          <a:p>
            <a:pPr marL="0" indent="0">
              <a:buNone/>
            </a:pP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důvodu možných změn si </a:t>
            </a:r>
            <a:r>
              <a:rPr lang="cs-CZ" alt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rozvrhy vytiskněte </a:t>
            </a: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až od středy 21.10.2020.</a:t>
            </a:r>
          </a:p>
          <a:p>
            <a:pPr marL="0" indent="0">
              <a:buNone/>
            </a:pPr>
            <a:endParaRPr lang="cs-CZ" altLang="cs-CZ" sz="1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5. Výuka 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27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272808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CRO</a:t>
            </a:r>
          </a:p>
          <a:p>
            <a:pPr marL="0" indent="0">
              <a:buNone/>
            </a:pP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moje.slu.cz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záložce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„Nastavení“ si 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změňte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adresu hlavního 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emailu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cro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email. </a:t>
            </a:r>
          </a:p>
          <a:p>
            <a:pPr marL="0" indent="0">
              <a:buNone/>
            </a:pP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emailové komunikaci uvádějte UČO (nikoliv osobní číslo) !!!</a:t>
            </a: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Karty</a:t>
            </a:r>
          </a:p>
          <a:p>
            <a:pPr marL="0" indent="0">
              <a:buNone/>
            </a:pP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novou kartu není nutné žádat. P</a:t>
            </a: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latnost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obyčejné ID karty </a:t>
            </a: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obnoví automaticky.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Studenti, </a:t>
            </a:r>
            <a:r>
              <a:rPr lang="cs-CZ" alt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kteří mají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licenci ISIC kartu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si nezapomenou prodloužit její platnost, 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revalidační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známkou</a:t>
            </a: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UČO</a:t>
            </a: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Nezměnilo se, zůstává Vám stejné.</a:t>
            </a:r>
          </a:p>
          <a:p>
            <a:pPr marL="0" indent="0">
              <a:buNone/>
            </a:pPr>
            <a:endParaRPr lang="cs-CZ" altLang="cs-CZ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Výuka</a:t>
            </a:r>
          </a:p>
          <a:p>
            <a:pPr marL="0" indent="0">
              <a:buNone/>
            </a:pP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Doporučujeme, znovu se účastnit „Úvodních administrativních soustředění“. Některé věci se i během roku změnili.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75030" y="861581"/>
            <a:ext cx="5760640" cy="1426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64896" cy="507703"/>
          </a:xfrm>
        </p:spPr>
        <p:txBody>
          <a:bodyPr/>
          <a:lstStyle/>
          <a:p>
            <a:r>
              <a:rPr lang="cs-CZ" dirty="0" smtClean="0"/>
              <a:t>6. Informace studentům, kteří již u nás studovali Bc. studium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28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92888" cy="507703"/>
          </a:xfrm>
        </p:spPr>
        <p:txBody>
          <a:bodyPr/>
          <a:lstStyle/>
          <a:p>
            <a:r>
              <a:rPr lang="cs-CZ" dirty="0"/>
              <a:t>6. Informace studentům, kteří již u nás </a:t>
            </a:r>
            <a:r>
              <a:rPr lang="cs-CZ" dirty="0" smtClean="0"/>
              <a:t>studovali Bc. studium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95536" y="843558"/>
            <a:ext cx="7272808" cy="374441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Zápis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předmětů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Nezapomeňte si zaregistrovat </a:t>
            </a:r>
            <a:r>
              <a:rPr lang="cs-CZ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volitelný předmět, „</a:t>
            </a:r>
            <a:r>
              <a:rPr 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Úvodní školení BOZP a </a:t>
            </a:r>
            <a:r>
              <a:rPr lang="cs-CZ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PO“ </a:t>
            </a:r>
            <a:r>
              <a:rPr 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zkratkou </a:t>
            </a:r>
            <a:r>
              <a:rPr lang="cs-CZ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OPFBOPF, neuznává se.</a:t>
            </a:r>
            <a:endParaRPr lang="cs-CZ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Předměty, které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necháváte uznat a splňují podmínky </a:t>
            </a:r>
            <a:r>
              <a:rPr lang="cs-CZ" alt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uznání, si neregistrujte</a:t>
            </a: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případě, že si nemůžete zapsat předmět určený vyššímu </a:t>
            </a: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ročníku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řešte v IS SU při zápise předmětů odkazem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žádost o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vyjímku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, 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do poznámky </a:t>
            </a: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uveďte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že slučujete </a:t>
            </a: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ročníky.</a:t>
            </a: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1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Žádost o uznání předmětů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Způsob uznávání předmětů bude upřesněn v září 2020, bude probíhat v rámci žádosti přes IS SU.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Neuznávají se tyto předměty: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Úvodní školení BOZP a PO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 k bakalářské práci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Bakalářská práce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57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272808" cy="3312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Stránky Ústavu informačních technologií:</a:t>
            </a:r>
          </a:p>
          <a:p>
            <a:pPr marL="0" indent="0">
              <a:buNone/>
            </a:pPr>
            <a:endParaRPr lang="cs-CZ" altLang="cs-CZ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altLang="cs-CZ" sz="6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UIT.OPF.SLU.CZ</a:t>
            </a:r>
          </a:p>
          <a:p>
            <a:pPr marL="0" indent="0" algn="ctr">
              <a:buNone/>
            </a:pPr>
            <a:endParaRPr lang="cs-CZ" altLang="cs-CZ" sz="1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Obsahem stránek jsou návody týkající se informačních technologií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v procesu výuky, 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při provozu studijních,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ekonomickosprávních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administrativních agend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Umístění prezentace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136904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Provést registraci do CRO (centrální registr osob) </a:t>
            </a:r>
          </a:p>
          <a:p>
            <a:pPr>
              <a:buFont typeface="+mj-lt"/>
              <a:buAutoNum type="arabicPeriod"/>
            </a:pP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Podat si žádost na vytištění identifikační karty studenta</a:t>
            </a:r>
          </a:p>
          <a:p>
            <a:pPr>
              <a:buFont typeface="+mj-lt"/>
              <a:buAutoNum type="arabicPeriod"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Zjistit si 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UČO (univerzitní číslo osoby)</a:t>
            </a: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Provést registraci předmětů</a:t>
            </a:r>
          </a:p>
          <a:p>
            <a:pPr>
              <a:buFont typeface="+mj-lt"/>
              <a:buAutoNum type="arabicPeriod"/>
            </a:pPr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Zjistit si informace k zahájení výuky</a:t>
            </a:r>
          </a:p>
          <a:p>
            <a:pPr marL="0" indent="0">
              <a:buNone/>
            </a:pPr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-----------------------------------------------------------------------------------------------</a:t>
            </a:r>
          </a:p>
          <a:p>
            <a:pPr>
              <a:buFont typeface="+mj-lt"/>
              <a:buAutoNum type="arabicPeriod" startAt="6"/>
            </a:pPr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pro studenty, kteří již na OPF studovali Bc. studium</a:t>
            </a: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 startAt="6"/>
            </a:pPr>
            <a:endParaRPr lang="cs-CZ" altLang="cs-CZ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 smtClean="0"/>
              <a:t>Vše co musím udělat po zápise, než začnu </a:t>
            </a:r>
            <a:r>
              <a:rPr lang="cs-CZ" dirty="0"/>
              <a:t>s</a:t>
            </a:r>
            <a:r>
              <a:rPr lang="cs-CZ" dirty="0" smtClean="0"/>
              <a:t>tudovat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14306" y="3291830"/>
            <a:ext cx="7200800" cy="11503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60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2894873"/>
            <a:ext cx="8280920" cy="934279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celou dobu studia máte pouze jednu identitu CRO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Svou CRO identitou si zapamatujte a nikomu ji nesdělujte !!!</a:t>
            </a:r>
          </a:p>
          <a:p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Zapomenuté heslo na zablokovanou CRO </a:t>
            </a:r>
            <a:r>
              <a:rPr lang="cs-CZ" sz="1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identitu si obnovíte sami zde: </a:t>
            </a:r>
            <a:r>
              <a:rPr lang="cs-CZ" sz="1400" dirty="0">
                <a:solidFill>
                  <a:srgbClr val="0000FF"/>
                </a:solidFill>
                <a:hlinkClick r:id="rId3"/>
              </a:rPr>
              <a:t>https</a:t>
            </a:r>
            <a:r>
              <a:rPr lang="cs-CZ" sz="1400" dirty="0" smtClean="0">
                <a:solidFill>
                  <a:srgbClr val="0000FF"/>
                </a:solidFill>
                <a:hlinkClick r:id="rId3"/>
              </a:rPr>
              <a:t>://moje.slu.cz</a:t>
            </a:r>
            <a:r>
              <a:rPr lang="cs-CZ" sz="1400" dirty="0" smtClean="0">
                <a:solidFill>
                  <a:srgbClr val="0000FF"/>
                </a:solidFill>
              </a:rPr>
              <a:t>.</a:t>
            </a:r>
          </a:p>
          <a:p>
            <a:r>
              <a:rPr lang="cs-CZ" sz="1400" b="1" dirty="0" smtClean="0"/>
              <a:t>Heslo </a:t>
            </a:r>
            <a:r>
              <a:rPr lang="cs-CZ" sz="1400" b="1" dirty="0"/>
              <a:t>k síti </a:t>
            </a:r>
            <a:r>
              <a:rPr lang="cs-CZ" sz="1400" b="1" dirty="0" err="1"/>
              <a:t>Eduroam</a:t>
            </a:r>
            <a:r>
              <a:rPr lang="cs-CZ" sz="1400" b="1" dirty="0"/>
              <a:t> </a:t>
            </a:r>
            <a:r>
              <a:rPr lang="cs-CZ" sz="1400" dirty="0"/>
              <a:t>si také </a:t>
            </a:r>
            <a:r>
              <a:rPr lang="cs-CZ" sz="1400" dirty="0" smtClean="0"/>
              <a:t>nastavujete zde, v záložce „Nastavení“.</a:t>
            </a:r>
            <a:endParaRPr lang="cs-CZ" sz="1400" dirty="0"/>
          </a:p>
          <a:p>
            <a:endParaRPr lang="cs-CZ" sz="1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9396"/>
            <a:ext cx="7200800" cy="20864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entrální 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egistr 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sob (CRO) umožňuje pohodlný přístup k ICT službám pomocí jednotných přihlašovacích údajů, tudíž není nutné si pamatovat velké množství uživatelských jmen a hesel. </a:t>
            </a:r>
          </a:p>
          <a:p>
            <a:pPr marL="0" indent="0">
              <a:buNone/>
            </a:pPr>
            <a:endParaRPr lang="cs-CZ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Registrací na 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https://moje.slu.cz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získáte 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uživatelské jméno 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(např. 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xyz1234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Tímto uživatelským jménem se přihlašujete do těchto systémů: IS SU, elektronická pošta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Horde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…</a:t>
            </a: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dirty="0" smtClean="0"/>
              <a:t>1. Centrální registr osob (CRO)</a:t>
            </a:r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331640" y="4713847"/>
            <a:ext cx="6120680" cy="4115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Registraci lze provést až po 3 dnech od data zápisu !!!</a:t>
            </a:r>
            <a:endParaRPr lang="cs-CZ" altLang="cs-CZ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41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228" y="1008112"/>
            <a:ext cx="4357127" cy="293179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6" name="Zástupný symbol pro obsah 2"/>
          <p:cNvSpPr txBox="1">
            <a:spLocks/>
          </p:cNvSpPr>
          <p:nvPr/>
        </p:nvSpPr>
        <p:spPr>
          <a:xfrm>
            <a:off x="5220072" y="1059582"/>
            <a:ext cx="3240360" cy="3879328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stránka Moje SU</a:t>
            </a:r>
          </a:p>
          <a:p>
            <a:pPr marL="0" indent="0">
              <a:buNone/>
            </a:pPr>
            <a:r>
              <a:rPr lang="cs-C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https://moje.slu.cz/</a:t>
            </a:r>
            <a:endParaRPr lang="cs-CZ" sz="1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registraci 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budete potřebovat </a:t>
            </a:r>
            <a:r>
              <a:rPr lang="cs-C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registrační číslo 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(máte jej uvedeno na tištěném dokumentu, který jste dostali u zápisu). </a:t>
            </a:r>
          </a:p>
          <a:p>
            <a:pPr marL="0" indent="0">
              <a:buNone/>
            </a:pPr>
            <a:endParaRPr 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Návod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založení nové identity naleznete zde:</a:t>
            </a:r>
          </a:p>
          <a:p>
            <a:pPr marL="0" indent="0">
              <a:buNone/>
            </a:pP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video návod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9" name="Obdélníkový bublinový popisek 8"/>
          <p:cNvSpPr/>
          <p:nvPr/>
        </p:nvSpPr>
        <p:spPr>
          <a:xfrm>
            <a:off x="3246777" y="4056329"/>
            <a:ext cx="1550756" cy="533329"/>
          </a:xfrm>
          <a:prstGeom prst="wedgeRectCallout">
            <a:avLst>
              <a:gd name="adj1" fmla="val -100603"/>
              <a:gd name="adj2" fmla="val -19872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 smtClean="0">
                <a:solidFill>
                  <a:schemeClr val="tx1"/>
                </a:solidFill>
              </a:rPr>
              <a:t>Pro registraci do CRO klikněte na odkaz „zde“.</a:t>
            </a:r>
            <a:endParaRPr lang="cs-CZ" sz="900" dirty="0">
              <a:solidFill>
                <a:schemeClr val="tx1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</a:t>
            </a:r>
            <a:r>
              <a:rPr lang="cs-CZ" dirty="0" smtClean="0"/>
              <a:t>Centrální </a:t>
            </a:r>
            <a:r>
              <a:rPr lang="cs-CZ" dirty="0"/>
              <a:t>registr osob (CRO)</a:t>
            </a:r>
          </a:p>
        </p:txBody>
      </p:sp>
    </p:spTree>
    <p:extLst>
      <p:ext uri="{BB962C8B-B14F-4D97-AF65-F5344CB8AC3E}">
        <p14:creationId xmlns:p14="http://schemas.microsoft.com/office/powerpoint/2010/main" val="426113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71208"/>
            <a:ext cx="7344816" cy="3663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Indentifikační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karta slouží 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 průkaz studenta. Povinností studenta SU v Opavě je mít na půdě univerzity platný studentský průkaz. Průkaz studenta opravňuje ke vstupu do budovy, do knihovny, ke stravování, tisku.</a:t>
            </a:r>
          </a:p>
          <a:p>
            <a:pPr marL="0" indent="0">
              <a:buNone/>
            </a:pPr>
            <a:endParaRPr lang="cs-CZ" sz="1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vydání karty 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nutné vyplnit 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elektronickou žádost na internetu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https://karty.slu.cz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Na této adrese sledujete i s</a:t>
            </a: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tav výroby Vaší karty. Přihlašujete se na ni CRO identitou. Součástí žádosti je nahrání standardní průkazová fotografie v elektronické podobě.</a:t>
            </a:r>
          </a:p>
          <a:p>
            <a:pPr marL="0" indent="0">
              <a:buNone/>
            </a:pPr>
            <a:endParaRPr lang="cs-CZ" altLang="cs-CZ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Studenti prvních ročníků Bc. studia (kteří, na SU studují poprvé) si kartu </a:t>
            </a:r>
            <a:r>
              <a:rPr lang="cs-CZ" alt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vyzvednou</a:t>
            </a: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kartovém centru, </a:t>
            </a:r>
            <a:r>
              <a:rPr lang="cs-CZ" alt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místnost A422 </a:t>
            </a: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úředních hodinách. </a:t>
            </a: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Dotazy ohledně ID karet emailem: </a:t>
            </a: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karty@slu.cz</a:t>
            </a:r>
            <a:endParaRPr lang="cs-CZ" altLang="cs-CZ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00800" cy="507703"/>
          </a:xfrm>
        </p:spPr>
        <p:txBody>
          <a:bodyPr/>
          <a:lstStyle/>
          <a:p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Identifikační karta 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studenta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35696" y="4722812"/>
            <a:ext cx="5112568" cy="4115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Lze provést až po zaregistrování do CRO </a:t>
            </a:r>
            <a:r>
              <a:rPr lang="cs-CZ" alt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776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752528" cy="507703"/>
          </a:xfrm>
        </p:spPr>
        <p:txBody>
          <a:bodyPr/>
          <a:lstStyle/>
          <a:p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Univerzitní číslo osoby UČO</a:t>
            </a:r>
            <a:endParaRPr 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95536" y="771550"/>
            <a:ext cx="7344816" cy="360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niverzitní 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íslo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soby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(UČO) slouží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jednoznačné identifikaci 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osoby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komunikaci s vyučujícími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Vždy se jedná o číslo. UČO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vám zůstává např. i pokud ukončíte studium a po několika letech 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opět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školu 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vrátíte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cs-CZ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Vaše UČO naleznete po přihlášení do 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IS SU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vedle Vašeho jména (v pravém horním rohu obrazovky).</a:t>
            </a: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835696" y="4722812"/>
            <a:ext cx="5112568" cy="4115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Lze zjistit až po zaregistrování do CRO </a:t>
            </a:r>
            <a:r>
              <a:rPr lang="cs-CZ" alt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82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4. Registrace předmětů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843558"/>
            <a:ext cx="698477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Registrace předmětů dle SZŘ článek 15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zimního semestru akademického roku 2020/2021 si studenti provedou 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sami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IS SU pro období zima 2020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1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https://is.slu.cz/</a:t>
            </a:r>
            <a:r>
              <a:rPr lang="cs-CZ" sz="1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</a:t>
            </a:r>
            <a:r>
              <a:rPr lang="cs-CZ" sz="1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/student/začátek</a:t>
            </a:r>
          </a:p>
          <a:p>
            <a:pPr marL="0" indent="0">
              <a:buNone/>
            </a:pPr>
            <a:endParaRPr lang="cs-CZ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Zápis předmětů (přednášky)</a:t>
            </a: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dirty="0"/>
              <a:t>	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17:00 hodin</a:t>
            </a: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Zápis 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seminárních skupin</a:t>
            </a:r>
          </a:p>
          <a:p>
            <a:pPr marL="0" indent="0">
              <a:buNone/>
            </a:pPr>
            <a:r>
              <a:rPr lang="cs-CZ" sz="1400" dirty="0" smtClean="0"/>
              <a:t>	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od 18:00 hodin</a:t>
            </a: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791580" y="4381636"/>
            <a:ext cx="7560840" cy="7007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Nezapomeňte si zaregistrovat předmět </a:t>
            </a:r>
          </a:p>
          <a:p>
            <a:pPr marL="0" indent="0" algn="ctr">
              <a:buNone/>
            </a:pP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„Úvodní školení BOZP a </a:t>
            </a:r>
            <a:r>
              <a:rPr lang="cs-CZ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PO“ </a:t>
            </a: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zkratkou OPFBOPF !!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90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843558"/>
            <a:ext cx="7272808" cy="3744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většině případů studenti mají 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termín konání přednášky i semináře určený 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nemohou si zvolit jiný.</a:t>
            </a: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Návody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zápis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předmětů jsou k dispozici na  </a:t>
            </a: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uit.opf.slu.cz 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 Návody  &gt; </a:t>
            </a:r>
            <a:r>
              <a:rPr lang="cs-CZ" altLang="cs-CZ" sz="1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SU 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Student &gt; </a:t>
            </a:r>
            <a:r>
              <a:rPr lang="cs-CZ" altLang="cs-CZ" sz="1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Zápis předmětů a zápis do seminárních skupin</a:t>
            </a:r>
            <a:r>
              <a:rPr lang="cs-CZ" altLang="cs-CZ" sz="1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Problémy se zápisem předmětů 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řešte v IS SU při zápise předmětů odkazem 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žádost o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vyjímku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V případě, že takto nelze učinit, napište na 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helpdesk@opf.slu.cz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nejpozději během prvního výukového týdne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Vždy uvádějte svoje UČO.</a:t>
            </a:r>
          </a:p>
          <a:p>
            <a:pPr marL="0" indent="0">
              <a:buNone/>
            </a:pPr>
            <a:r>
              <a:rPr lang="cs-CZ" alt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Předměty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uvádějte ve tvaru </a:t>
            </a:r>
            <a:r>
              <a:rPr lang="cs-CZ" alt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„kód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předmětu a název předmětu, např. pro </a:t>
            </a:r>
            <a:r>
              <a:rPr lang="cs-CZ" alt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prezenční formu studia EVSBPZMI – Obecná ekonomie I, pro kombinovanou formu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studia </a:t>
            </a:r>
            <a:r>
              <a:rPr lang="cs-CZ" alt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EVSBKZMI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Obecná ekonomie </a:t>
            </a:r>
            <a:r>
              <a:rPr lang="cs-CZ" alt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I“.</a:t>
            </a:r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4. </a:t>
            </a:r>
            <a:r>
              <a:rPr lang="cs-CZ" dirty="0" smtClean="0"/>
              <a:t>Registrace </a:t>
            </a:r>
            <a:r>
              <a:rPr lang="cs-CZ" dirty="0"/>
              <a:t>předmětů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059832" y="4728343"/>
            <a:ext cx="2664296" cy="4115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Rozvrhy se nemění !!!</a:t>
            </a:r>
            <a:endParaRPr lang="cs-CZ" altLang="cs-CZ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67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3556</TotalTime>
  <Words>1118</Words>
  <Application>Microsoft Office PowerPoint</Application>
  <PresentationFormat>Předvádění na obrazovce (16:9)</PresentationFormat>
  <Paragraphs>142</Paragraphs>
  <Slides>12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Enriqueta</vt:lpstr>
      <vt:lpstr>Times New Roman</vt:lpstr>
      <vt:lpstr>SLU</vt:lpstr>
      <vt:lpstr>Informace ÚIT studentům 1. ročníků bakalářského studia</vt:lpstr>
      <vt:lpstr>Umístění prezentace</vt:lpstr>
      <vt:lpstr>Vše co musím udělat po zápise, než začnu studovat</vt:lpstr>
      <vt:lpstr>1. Centrální registr osob (CRO)</vt:lpstr>
      <vt:lpstr>1. Centrální registr osob (CRO)</vt:lpstr>
      <vt:lpstr>2. Identifikační karta studenta</vt:lpstr>
      <vt:lpstr>3. Univerzitní číslo osoby UČO</vt:lpstr>
      <vt:lpstr>4. Registrace předmětů</vt:lpstr>
      <vt:lpstr>4. Registrace předmětů</vt:lpstr>
      <vt:lpstr>5. Výuka </vt:lpstr>
      <vt:lpstr>6. Informace studentům, kteří již u nás studovali Bc. studium</vt:lpstr>
      <vt:lpstr>6. Informace studentům, kteří již u nás studovali Bc. studium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Andrea Valentíny</cp:lastModifiedBy>
  <cp:revision>209</cp:revision>
  <cp:lastPrinted>2019-06-12T16:25:19Z</cp:lastPrinted>
  <dcterms:created xsi:type="dcterms:W3CDTF">2016-07-06T15:42:34Z</dcterms:created>
  <dcterms:modified xsi:type="dcterms:W3CDTF">2020-06-16T09:13:28Z</dcterms:modified>
</cp:coreProperties>
</file>